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2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6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2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2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6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5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1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1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B1579F6-29FB-1644-AA6E-84068BE24E71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DD99A4F-1EED-2545-A340-3F085436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olkschoolsfl.com/parentportal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B303F-CE78-E14D-8A46-FBFD0F9DE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639097"/>
            <a:ext cx="4961534" cy="3781101"/>
          </a:xfrm>
        </p:spPr>
        <p:txBody>
          <a:bodyPr>
            <a:normAutofit/>
          </a:bodyPr>
          <a:lstStyle/>
          <a:p>
            <a:r>
              <a:rPr lang="en-US"/>
              <a:t>Welcome to Ms. Gibson’s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36ECB-D2C0-C740-ABB7-1AA027F50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4961535" cy="785656"/>
          </a:xfrm>
        </p:spPr>
        <p:txBody>
          <a:bodyPr>
            <a:normAutofit/>
          </a:bodyPr>
          <a:lstStyle/>
          <a:p>
            <a:r>
              <a:rPr lang="en-US" dirty="0"/>
              <a:t>2022-2023 - This will be a year to remember!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66F1CE-03EA-493A-901F-0A51C980F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0916" y="0"/>
            <a:ext cx="60910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3CDE90D2-B469-4F32-8C71-577B5746A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6326" y="958640"/>
            <a:ext cx="479221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A2E98-EB4B-4B98-B7E8-0CF784E6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" r="1745" b="-3"/>
          <a:stretch/>
        </p:blipFill>
        <p:spPr>
          <a:xfrm>
            <a:off x="7068226" y="1251276"/>
            <a:ext cx="4174333" cy="43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6AB74CA-E76D-4922-91FE-A4AAF0487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41BB0-2193-AA4D-AC2D-00D2A6CB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Bit about Me</a:t>
            </a:r>
          </a:p>
        </p:txBody>
      </p:sp>
      <p:pic>
        <p:nvPicPr>
          <p:cNvPr id="9" name="Content Placeholder 8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0B8F8CAD-F77C-5B47-9EBD-B4ED6B73F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8" r="-2" b="11917"/>
          <a:stretch/>
        </p:blipFill>
        <p:spPr>
          <a:xfrm>
            <a:off x="1143016" y="484633"/>
            <a:ext cx="2381619" cy="2875460"/>
          </a:xfrm>
          <a:prstGeom prst="rect">
            <a:avLst/>
          </a:prstGeom>
        </p:spPr>
      </p:pic>
      <p:pic>
        <p:nvPicPr>
          <p:cNvPr id="12" name="Picture 11" descr="A small child sitting on a bed&#10;&#10;Description automatically generated">
            <a:extLst>
              <a:ext uri="{FF2B5EF4-FFF2-40B4-BE49-F238E27FC236}">
                <a16:creationId xmlns:a16="http://schemas.microsoft.com/office/drawing/2014/main" id="{8127593E-1F0B-9248-BC01-52317E7DD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63" r="2" b="17266"/>
          <a:stretch/>
        </p:blipFill>
        <p:spPr>
          <a:xfrm>
            <a:off x="3838162" y="484633"/>
            <a:ext cx="2394185" cy="2880360"/>
          </a:xfrm>
          <a:prstGeom prst="rect">
            <a:avLst/>
          </a:prstGeom>
        </p:spPr>
      </p:pic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C48D9B73-6FB3-A248-9F40-49C7B0AE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5" r="4" b="6511"/>
          <a:stretch/>
        </p:blipFill>
        <p:spPr>
          <a:xfrm>
            <a:off x="6544242" y="484633"/>
            <a:ext cx="2384885" cy="2875460"/>
          </a:xfrm>
          <a:prstGeom prst="rect">
            <a:avLst/>
          </a:prstGeom>
        </p:spPr>
      </p:pic>
      <p:pic>
        <p:nvPicPr>
          <p:cNvPr id="5" name="Content Placeholder 4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1DB3DD7D-7815-A449-A967-E14A333496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5" r="22168" b="-1"/>
          <a:stretch/>
        </p:blipFill>
        <p:spPr>
          <a:xfrm>
            <a:off x="9167098" y="625098"/>
            <a:ext cx="2540269" cy="2594529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4F70637-E5AF-479A-A772-34282D634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192" y="4049485"/>
            <a:ext cx="5893276" cy="18832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Education: AAS – Medical Technology,  AAS – Meteorology, BS – Human Resources, MS– Cooperative Teaching and Learning</a:t>
            </a:r>
          </a:p>
          <a:p>
            <a:r>
              <a:rPr lang="en-US" dirty="0">
                <a:solidFill>
                  <a:srgbClr val="FFFFFF"/>
                </a:solidFill>
              </a:rPr>
              <a:t>USAF Veteran – 22 years of service</a:t>
            </a:r>
          </a:p>
          <a:p>
            <a:r>
              <a:rPr lang="en-US" dirty="0">
                <a:solidFill>
                  <a:srgbClr val="FFFFFF"/>
                </a:solidFill>
              </a:rPr>
              <a:t>Science Teacher – 16 years</a:t>
            </a:r>
          </a:p>
          <a:p>
            <a:r>
              <a:rPr lang="en-US" dirty="0">
                <a:solidFill>
                  <a:srgbClr val="FFFFFF"/>
                </a:solidFill>
              </a:rPr>
              <a:t>Passions: Faith, Family, Exploring and Learning about people and the world around us</a:t>
            </a:r>
          </a:p>
        </p:txBody>
      </p:sp>
    </p:spTree>
    <p:extLst>
      <p:ext uri="{BB962C8B-B14F-4D97-AF65-F5344CB8AC3E}">
        <p14:creationId xmlns:p14="http://schemas.microsoft.com/office/powerpoint/2010/main" val="2014131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4223E8C-E21D-4649-B5CC-7550031D2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6809F581-2067-4B09-9455-6953906EF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D9D4A8-D585-C142-97AA-B73D3D11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25" y="447188"/>
            <a:ext cx="3914860" cy="1559412"/>
          </a:xfrm>
          <a:effectLst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Courses for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0510-AD26-CE44-AA00-B0FFD398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64" y="2413000"/>
            <a:ext cx="4089521" cy="3632200"/>
          </a:xfrm>
          <a:effectLst/>
        </p:spPr>
        <p:txBody>
          <a:bodyPr>
            <a:normAutofit/>
          </a:bodyPr>
          <a:lstStyle/>
          <a:p>
            <a:r>
              <a:rPr lang="en-US" sz="2800" dirty="0"/>
              <a:t>Accelerated Comprehensive Science 2 Honors</a:t>
            </a:r>
          </a:p>
          <a:p>
            <a:r>
              <a:rPr lang="en-US" sz="2800" dirty="0"/>
              <a:t>Pre-AP Honors Physical Science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57E0F5-9288-4A63-B919-70D61141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E63C36-2065-D145-AE8F-801F4A657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0" b="7"/>
          <a:stretch/>
        </p:blipFill>
        <p:spPr>
          <a:xfrm>
            <a:off x="5599594" y="1274970"/>
            <a:ext cx="2732283" cy="2075860"/>
          </a:xfrm>
          <a:prstGeom prst="rect">
            <a:avLst/>
          </a:prstGeom>
        </p:spPr>
      </p:pic>
      <p:pic>
        <p:nvPicPr>
          <p:cNvPr id="7" name="Picture 6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29F59E9C-74BA-9643-98B1-C4FD48FF6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24" r="4" b="19010"/>
          <a:stretch/>
        </p:blipFill>
        <p:spPr>
          <a:xfrm>
            <a:off x="5596728" y="3507171"/>
            <a:ext cx="2732283" cy="2082677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2040E6C-4FE8-A641-B639-A8195466F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" r="12921" b="-2"/>
          <a:stretch/>
        </p:blipFill>
        <p:spPr>
          <a:xfrm>
            <a:off x="8495603" y="1274969"/>
            <a:ext cx="2731522" cy="431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2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83DF-EFD6-5D4E-85C1-9B6387A7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Pre-AP Honors Physical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BE3B-F02A-BB48-A804-B9F44F096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70589"/>
            <a:ext cx="10554574" cy="4777483"/>
          </a:xfrm>
        </p:spPr>
        <p:txBody>
          <a:bodyPr/>
          <a:lstStyle/>
          <a:p>
            <a:r>
              <a:rPr lang="en-US" sz="2000" dirty="0"/>
              <a:t>This course introduces students to deeper understandings in Chemistry and Physics. </a:t>
            </a:r>
          </a:p>
          <a:p>
            <a:r>
              <a:rPr lang="en-US" sz="2000" dirty="0"/>
              <a:t>We begin the year in the chemistry units and work through the physics units during 2</a:t>
            </a:r>
            <a:r>
              <a:rPr lang="en-US" sz="2000" baseline="30000" dirty="0"/>
              <a:t>nd</a:t>
            </a:r>
            <a:r>
              <a:rPr lang="en-US" sz="2000" dirty="0"/>
              <a:t>  semester.</a:t>
            </a:r>
          </a:p>
          <a:p>
            <a:r>
              <a:rPr lang="en-US" dirty="0"/>
              <a:t>Expectations: </a:t>
            </a:r>
          </a:p>
          <a:p>
            <a:pPr lvl="1"/>
            <a:r>
              <a:rPr lang="en-US" sz="1800" dirty="0"/>
              <a:t>Attend class every day and work collaboratively to explore science concepts</a:t>
            </a:r>
          </a:p>
          <a:p>
            <a:pPr lvl="1"/>
            <a:r>
              <a:rPr lang="en-US" sz="1800" dirty="0"/>
              <a:t>Complete one Science Fair Project – this process will begin in August and be complete just after Thanksgiving break.</a:t>
            </a:r>
          </a:p>
          <a:p>
            <a:pPr lvl="1"/>
            <a:r>
              <a:rPr lang="en-US" sz="1800" dirty="0"/>
              <a:t>Maintain a B in the course – as this course applies to your high school GPA, we want to ensure that you earn the highest score possible. </a:t>
            </a:r>
          </a:p>
          <a:p>
            <a:pPr lvl="1"/>
            <a:r>
              <a:rPr lang="en-US" sz="1800" dirty="0"/>
              <a:t>Ask questions! Lots and lots of questions!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6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83DF-EFD6-5D4E-85C1-9B6387A7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Comp. Science 2 Honors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BE3B-F02A-BB48-A804-B9F44F096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77" y="2137025"/>
            <a:ext cx="10554574" cy="4163561"/>
          </a:xfrm>
        </p:spPr>
        <p:txBody>
          <a:bodyPr>
            <a:normAutofit/>
          </a:bodyPr>
          <a:lstStyle/>
          <a:p>
            <a:r>
              <a:rPr lang="en-US" sz="2000" dirty="0"/>
              <a:t>This course introduces students to deeper understandings in Chemistry, Space and Life Science. </a:t>
            </a:r>
          </a:p>
          <a:p>
            <a:r>
              <a:rPr lang="en-US" sz="2000" dirty="0"/>
              <a:t>We begin the year in the Space unit and work through the Life Science unit during 2</a:t>
            </a:r>
            <a:r>
              <a:rPr lang="en-US" sz="2000" baseline="30000" dirty="0"/>
              <a:t>nd</a:t>
            </a:r>
            <a:r>
              <a:rPr lang="en-US" sz="2000" dirty="0"/>
              <a:t>  semester.</a:t>
            </a:r>
          </a:p>
          <a:p>
            <a:r>
              <a:rPr lang="en-US" sz="2000" dirty="0"/>
              <a:t>Expectations: </a:t>
            </a:r>
          </a:p>
          <a:p>
            <a:pPr lvl="1"/>
            <a:r>
              <a:rPr lang="en-US" sz="1800" dirty="0"/>
              <a:t>Attend class every day and work collaboratively to explore science concepts</a:t>
            </a:r>
          </a:p>
          <a:p>
            <a:pPr lvl="1"/>
            <a:r>
              <a:rPr lang="en-US" sz="1800" dirty="0"/>
              <a:t>Complete assignments in Schoology  to the best of your ability</a:t>
            </a:r>
          </a:p>
          <a:p>
            <a:pPr lvl="1"/>
            <a:r>
              <a:rPr lang="en-US" sz="1800" dirty="0"/>
              <a:t>Ask questions! Lots and lots of questions!</a:t>
            </a:r>
          </a:p>
          <a:p>
            <a:pPr lvl="1"/>
            <a:r>
              <a:rPr lang="en-US" sz="1800" dirty="0"/>
              <a:t>Complete one Science Fair Project – this process will begin in August and be complete just after Thanksgiving break.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7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167A-EBA9-4971-86E0-F057DFAE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2916D-4360-4D10-A583-CA3B98A4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49" y="2360988"/>
            <a:ext cx="10910949" cy="4497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Daily Student Supplies</a:t>
            </a:r>
          </a:p>
          <a:p>
            <a:r>
              <a:rPr lang="en-US" sz="1900" dirty="0"/>
              <a:t>1 composition notebook (college ruled) - 1 subject</a:t>
            </a:r>
          </a:p>
          <a:p>
            <a:r>
              <a:rPr lang="en-US" sz="1900" dirty="0"/>
              <a:t>1 composition (not spiral) (This will remain at home and be used only for science fair data collection)</a:t>
            </a:r>
          </a:p>
          <a:p>
            <a:r>
              <a:rPr lang="en-US" sz="1900" dirty="0"/>
              <a:t>1  green folder with pockets  </a:t>
            </a:r>
          </a:p>
          <a:p>
            <a:r>
              <a:rPr lang="en-US" sz="1900" dirty="0"/>
              <a:t>1 pack of colored pencils (Class sets are available for student use)</a:t>
            </a:r>
          </a:p>
          <a:p>
            <a:r>
              <a:rPr lang="en-US" sz="1900" dirty="0"/>
              <a:t>1 pencil (Emergency pencils are available in class)</a:t>
            </a:r>
          </a:p>
          <a:p>
            <a:r>
              <a:rPr lang="en-US" sz="1900" dirty="0"/>
              <a:t>Optional:  Colored pens,  highlighters </a:t>
            </a:r>
          </a:p>
          <a:p>
            <a:pPr marL="0" indent="0">
              <a:buNone/>
            </a:pP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1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67AB-916C-1E42-9E1A-A1F14EFA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BB566-BD81-F94E-B153-C0974ED5E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3350517" cy="2545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4D82E-428D-7B47-892D-4DA0B5A578EF}"/>
              </a:ext>
            </a:extLst>
          </p:cNvPr>
          <p:cNvSpPr txBox="1"/>
          <p:nvPr/>
        </p:nvSpPr>
        <p:spPr>
          <a:xfrm>
            <a:off x="4898572" y="2490864"/>
            <a:ext cx="6877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Email: Therese.Gibson@polk-fl.net</a:t>
            </a:r>
          </a:p>
          <a:p>
            <a:endParaRPr lang="en-US" sz="2400" dirty="0"/>
          </a:p>
          <a:p>
            <a:r>
              <a:rPr lang="en-US" sz="2400" dirty="0"/>
              <a:t>Phone:    863-499-2742      </a:t>
            </a:r>
            <a:r>
              <a:rPr lang="en-US" sz="2400" dirty="0" err="1"/>
              <a:t>ext</a:t>
            </a:r>
            <a:r>
              <a:rPr lang="en-US" sz="2400" dirty="0"/>
              <a:t>: 451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6E442-6ABA-E34B-BCC3-AF7AE19AEBFA}"/>
              </a:ext>
            </a:extLst>
          </p:cNvPr>
          <p:cNvSpPr txBox="1"/>
          <p:nvPr/>
        </p:nvSpPr>
        <p:spPr>
          <a:xfrm>
            <a:off x="609600" y="4698332"/>
            <a:ext cx="11166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How to support your student: </a:t>
            </a:r>
          </a:p>
          <a:p>
            <a:pPr algn="ctr"/>
            <a:r>
              <a:rPr lang="en-US" dirty="0"/>
              <a:t>In this very extraordinary time, please closely monitor</a:t>
            </a:r>
          </a:p>
          <a:p>
            <a:pPr algn="ctr"/>
            <a:r>
              <a:rPr lang="en-US" dirty="0"/>
              <a:t> student grades through your  Parent Portal account.</a:t>
            </a:r>
          </a:p>
          <a:p>
            <a:pPr algn="ctr"/>
            <a:r>
              <a:rPr lang="en-US" dirty="0"/>
              <a:t> (</a:t>
            </a:r>
            <a:r>
              <a:rPr lang="en-US" dirty="0">
                <a:hlinkClick r:id="rId2"/>
              </a:rPr>
              <a:t>https://polkschoolsfl.com/parentportal/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If you have any questions or concerns, please do not hesitate to contact me, my planning period begins at </a:t>
            </a:r>
            <a:r>
              <a:rPr lang="en-US" b="1" dirty="0"/>
              <a:t>1:30pm</a:t>
            </a:r>
            <a:r>
              <a:rPr lang="en-US" dirty="0"/>
              <a:t>, I may not be able to respond to your request until that time.</a:t>
            </a:r>
          </a:p>
        </p:txBody>
      </p:sp>
    </p:spTree>
    <p:extLst>
      <p:ext uri="{BB962C8B-B14F-4D97-AF65-F5344CB8AC3E}">
        <p14:creationId xmlns:p14="http://schemas.microsoft.com/office/powerpoint/2010/main" val="156493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DD42D-A9FD-B345-86C3-A3570CCF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See you soon!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F45A-E02A-2745-9E1F-A03D397B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en-US" sz="1600" dirty="0"/>
              <a:t>I am very excited to see all of you on Wednesday! 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149AEBC-D317-E24B-9FC0-A6947ED1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55" y="2413000"/>
            <a:ext cx="5946140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06023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458</Words>
  <Application>Microsoft Macintosh PowerPoint</Application>
  <PresentationFormat>Widescreen</PresentationFormat>
  <Paragraphs>47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2</vt:lpstr>
      <vt:lpstr>Quotable</vt:lpstr>
      <vt:lpstr>Welcome to Ms. Gibson’s Class</vt:lpstr>
      <vt:lpstr>A Bit about Me</vt:lpstr>
      <vt:lpstr>Courses for this year</vt:lpstr>
      <vt:lpstr>Pre-AP Honors Physical Science</vt:lpstr>
      <vt:lpstr>Accelerated Comp. Science 2 Honors</vt:lpstr>
      <vt:lpstr>Class Supplies</vt:lpstr>
      <vt:lpstr>Parents!</vt:lpstr>
      <vt:lpstr>See you soon!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Ms. Gibson’s Class</dc:title>
  <dc:creator>Gibson, Therese M.</dc:creator>
  <cp:lastModifiedBy>Gibson, Therese M.</cp:lastModifiedBy>
  <cp:revision>12</cp:revision>
  <dcterms:created xsi:type="dcterms:W3CDTF">2020-08-20T11:19:35Z</dcterms:created>
  <dcterms:modified xsi:type="dcterms:W3CDTF">2022-08-14T14:05:02Z</dcterms:modified>
</cp:coreProperties>
</file>